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36" r:id="rId13"/>
    <p:sldId id="344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CD6E0"/>
    <a:srgbClr val="DEEBF7"/>
    <a:srgbClr val="0070C0"/>
    <a:srgbClr val="404040"/>
    <a:srgbClr val="CFD5EA"/>
    <a:srgbClr val="CC99FF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DeadLight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방들은 문으로 연결되어 있으며 생존자만 사용 가능한 비밀통로도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세부 진행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73677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98040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470695" y="2055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24827" y="2904668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083569" y="1247948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10666" y="4261177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5965097" y="1769812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5984236" y="251023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082494" y="3274000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84710" y="3274000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26389" y="4261177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1191</Words>
  <Application>Microsoft Office PowerPoint</Application>
  <PresentationFormat>와이드스크린</PresentationFormat>
  <Paragraphs>298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351</cp:revision>
  <dcterms:created xsi:type="dcterms:W3CDTF">2018-03-06T08:13:05Z</dcterms:created>
  <dcterms:modified xsi:type="dcterms:W3CDTF">2023-05-03T11:36:49Z</dcterms:modified>
</cp:coreProperties>
</file>